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99" r:id="rId2"/>
    <p:sldId id="265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22" r:id="rId14"/>
    <p:sldId id="323" r:id="rId15"/>
    <p:sldId id="324" r:id="rId16"/>
    <p:sldId id="321" r:id="rId17"/>
    <p:sldId id="320" r:id="rId18"/>
    <p:sldId id="326" r:id="rId19"/>
    <p:sldId id="325" r:id="rId20"/>
    <p:sldId id="327" r:id="rId21"/>
    <p:sldId id="328" r:id="rId22"/>
    <p:sldId id="329" r:id="rId23"/>
    <p:sldId id="330" r:id="rId24"/>
    <p:sldId id="331" r:id="rId25"/>
    <p:sldId id="336" r:id="rId26"/>
    <p:sldId id="332" r:id="rId27"/>
    <p:sldId id="337" r:id="rId28"/>
    <p:sldId id="333" r:id="rId29"/>
    <p:sldId id="338" r:id="rId30"/>
    <p:sldId id="334" r:id="rId31"/>
    <p:sldId id="339" r:id="rId3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2-10-2012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5795-0035-4700-828F-D1E30601D0CB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B47-4209-400F-BD29-6A474E0DA963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B6220-37D7-4C15-850D-56D7E7E98240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97286-F726-481D-AE66-92708B598EC7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C167A-77D6-4C6C-8CAA-F456ACB0C923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2AA7D-9F5E-4A16-8909-9883D9E16E2C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3DDE2-7A56-4755-BE1E-1FAEA83F9735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12C5-1DBA-495A-8632-882C802ECDE3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D8487-9BDE-4077-95C7-3871D0B34E28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ECC5F-7BC9-402C-8717-389D1D0DE452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A78B5-A85F-4703-907B-31310397D894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03229-A12E-487B-9F68-1C592493DE54}" type="datetime1">
              <a:rPr lang="nl-NL" smtClean="0"/>
              <a:pPr/>
              <a:t>2-10-2012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Hartelijk welkom bij de </a:t>
            </a:r>
            <a:br>
              <a:rPr lang="nl-NL" b="1" dirty="0" smtClean="0"/>
            </a:br>
            <a:r>
              <a:rPr lang="nl-NL" b="1" dirty="0" smtClean="0"/>
              <a:t>Nederlandse Bridge Academie</a:t>
            </a:r>
            <a:endParaRPr lang="nl-NL" sz="31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191065"/>
            <a:ext cx="3197667" cy="2006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11</a:t>
            </a:r>
          </a:p>
          <a:p>
            <a:endParaRPr lang="nl-NL" dirty="0" smtClean="0"/>
          </a:p>
          <a:p>
            <a:r>
              <a:rPr lang="nl-NL" dirty="0" smtClean="0"/>
              <a:t>Het tweede bijbod (1)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H9862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2SA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16-17, evenwichtig)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3SA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AVB4</a:t>
            </a:r>
          </a:p>
          <a:p>
            <a:r>
              <a:rPr lang="nl-NL" sz="4000" b="1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smtClean="0">
                <a:latin typeface="Arial"/>
                <a:cs typeface="Arial"/>
              </a:rPr>
              <a:t> AH86</a:t>
            </a:r>
            <a:endParaRPr lang="nl-NL" sz="4000" b="1" dirty="0" smtClean="0">
              <a:latin typeface="Arial"/>
              <a:cs typeface="Arial"/>
            </a:endParaRP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V85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3SA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18-19, evenwichtig)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AB964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HV104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12-17, tweekleurenspel)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AVB64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HV104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18-19, tweekleurenspel)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latin typeface="Arial"/>
                <a:cs typeface="Arial"/>
              </a:rPr>
              <a:t>♠ 		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B9852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AVB764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latin typeface="Arial"/>
                <a:cs typeface="Arial"/>
              </a:rPr>
              <a:t>♠ 				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H1032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B9852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♠ 				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7542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♠ 				3♠ / 4♠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H103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7542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				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B962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				 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B962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				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B962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				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653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B962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				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B92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				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H542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B92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				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H962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				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V852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H962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AVB764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62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H7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smtClean="0">
                <a:latin typeface="Arial"/>
                <a:cs typeface="Arial"/>
              </a:rPr>
              <a:t>12-15, </a:t>
            </a:r>
            <a:r>
              <a:rPr lang="nl-NL" sz="2800" b="1" dirty="0" err="1" smtClean="0">
                <a:latin typeface="Arial"/>
                <a:cs typeface="Arial"/>
              </a:rPr>
              <a:t>éénkleurenspel</a:t>
            </a:r>
            <a:r>
              <a:rPr lang="nl-NL" sz="2800" b="1" dirty="0" smtClean="0">
                <a:latin typeface="Arial"/>
                <a:cs typeface="Arial"/>
              </a:rPr>
              <a:t>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				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HVB652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2</a:t>
            </a:r>
            <a:r>
              <a:rPr lang="nl-NL" sz="4000" b="1" dirty="0" smtClean="0">
                <a:latin typeface="Arial"/>
                <a:cs typeface="Arial"/>
              </a:rPr>
              <a:t>♣		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HVB652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852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62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AVB764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VB6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H7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3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smtClean="0">
                <a:latin typeface="Arial"/>
                <a:cs typeface="Arial"/>
              </a:rPr>
              <a:t>16-17, </a:t>
            </a:r>
            <a:r>
              <a:rPr lang="nl-NL" sz="2800" b="1" dirty="0" err="1" smtClean="0">
                <a:latin typeface="Arial"/>
                <a:cs typeface="Arial"/>
              </a:rPr>
              <a:t>éénkleurenspel</a:t>
            </a:r>
            <a:r>
              <a:rPr lang="nl-NL" sz="2800" b="1" dirty="0" smtClean="0">
                <a:latin typeface="Arial"/>
                <a:cs typeface="Arial"/>
              </a:rPr>
              <a:t>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AVB764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H7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2800" b="1" dirty="0" smtClean="0">
                <a:latin typeface="Arial"/>
                <a:cs typeface="Arial"/>
              </a:rPr>
              <a:t>(</a:t>
            </a:r>
            <a:r>
              <a:rPr lang="nl-NL" sz="2800" b="1" dirty="0" smtClean="0">
                <a:latin typeface="Arial"/>
                <a:cs typeface="Arial"/>
              </a:rPr>
              <a:t>18-19, </a:t>
            </a:r>
            <a:r>
              <a:rPr lang="nl-NL" sz="2800" b="1" dirty="0" err="1" smtClean="0">
                <a:latin typeface="Arial"/>
                <a:cs typeface="Arial"/>
              </a:rPr>
              <a:t>éénkleurenspel</a:t>
            </a:r>
            <a:r>
              <a:rPr lang="nl-NL" sz="2800" b="1" dirty="0" smtClean="0">
                <a:latin typeface="Arial"/>
                <a:cs typeface="Arial"/>
              </a:rPr>
              <a:t>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8007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nl-NL" sz="4000" dirty="0" smtClean="0"/>
          </a:p>
          <a:p>
            <a:pPr algn="ctr"/>
            <a:r>
              <a:rPr lang="nl-NL" sz="9600" b="1" dirty="0" smtClean="0"/>
              <a:t>?</a:t>
            </a:r>
            <a:endParaRPr lang="nl-NL" sz="4000" b="1" dirty="0" smtClean="0"/>
          </a:p>
          <a:p>
            <a:pPr algn="ctr"/>
            <a:endParaRPr lang="nl-NL" sz="4000" b="1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B764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AHB6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H6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V74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latin typeface="Arial"/>
                <a:cs typeface="Arial"/>
              </a:rPr>
              <a:t>♠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4</a:t>
            </a:r>
            <a:r>
              <a:rPr lang="nl-NL" sz="4000" b="1" dirty="0" smtClean="0">
                <a:latin typeface="Arial"/>
                <a:cs typeface="Arial"/>
              </a:rPr>
              <a:t>♠ (18-19)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west				oost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1SA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 pas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12-15, evenwichtig)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690</Words>
  <Application>Microsoft Office PowerPoint</Application>
  <PresentationFormat>Diavoorstelling (4:3)</PresentationFormat>
  <Paragraphs>429</Paragraphs>
  <Slides>31</Slides>
  <Notes>30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31</vt:i4>
      </vt:variant>
    </vt:vector>
  </HeadingPairs>
  <TitlesOfParts>
    <vt:vector size="32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54</cp:revision>
  <dcterms:created xsi:type="dcterms:W3CDTF">2011-10-02T20:56:15Z</dcterms:created>
  <dcterms:modified xsi:type="dcterms:W3CDTF">2012-10-02T08:14:45Z</dcterms:modified>
</cp:coreProperties>
</file>